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7" r:id="rId2"/>
    <p:sldId id="258" r:id="rId3"/>
    <p:sldId id="260" r:id="rId4"/>
    <p:sldId id="261" r:id="rId5"/>
    <p:sldId id="262" r:id="rId6"/>
    <p:sldId id="263" r:id="rId7"/>
    <p:sldId id="276" r:id="rId8"/>
    <p:sldId id="277" r:id="rId9"/>
    <p:sldId id="278" r:id="rId10"/>
    <p:sldId id="279" r:id="rId11"/>
    <p:sldId id="280" r:id="rId12"/>
    <p:sldId id="267" r:id="rId13"/>
    <p:sldId id="281" r:id="rId14"/>
    <p:sldId id="282" r:id="rId15"/>
    <p:sldId id="284" r:id="rId16"/>
    <p:sldId id="275" r:id="rId17"/>
    <p:sldId id="283" r:id="rId18"/>
    <p:sldId id="271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51A6B-978C-4749-AFB7-7912BB2AE67E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05692-4353-4D07-92DF-6CC2D25AE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5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05692-4353-4D07-92DF-6CC2D25AE91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4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45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2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10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608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789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612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294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893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28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38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22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44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30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701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1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926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3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6EB58A-2D5F-46A6-8A47-6E5BAAD3067F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F95A4D-4151-4522-8225-7F229F297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5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430" y="775063"/>
            <a:ext cx="828185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Гимназия № 1272 Дошкольное отделение Алые паруса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8550" y="2274838"/>
            <a:ext cx="7193280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средней группе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мотивам сказки К. Чуковского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«Муха Цокотуха»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9922" y="5843452"/>
            <a:ext cx="593053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Кузьмичева Ольга Павловна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505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529044"/>
            <a:ext cx="8742320" cy="582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44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54" y="421640"/>
            <a:ext cx="8912134" cy="59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77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75" y="549364"/>
            <a:ext cx="8633462" cy="5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04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09" y="581987"/>
            <a:ext cx="8582364" cy="57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23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83" y="479697"/>
            <a:ext cx="8955676" cy="597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1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86" y="476793"/>
            <a:ext cx="8729254" cy="58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03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526144"/>
            <a:ext cx="859536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23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7" y="483741"/>
            <a:ext cx="9043918" cy="602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3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3" y="656406"/>
            <a:ext cx="3722915" cy="5584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88" y="1297575"/>
            <a:ext cx="6740435" cy="44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87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39" y="489359"/>
            <a:ext cx="8852330" cy="589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33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385010"/>
            <a:ext cx="9009084" cy="599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69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55" y="512343"/>
            <a:ext cx="8608490" cy="573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33" y="356177"/>
            <a:ext cx="9209381" cy="613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59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59" y="634366"/>
            <a:ext cx="8712993" cy="580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92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68" y="370632"/>
            <a:ext cx="9148421" cy="609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8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9"/>
            <a:ext cx="12192000" cy="6855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6971" y="2647406"/>
            <a:ext cx="513805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9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0" y="489461"/>
            <a:ext cx="8956833" cy="59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26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65" y="465787"/>
            <a:ext cx="8810936" cy="58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2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78" y="492449"/>
            <a:ext cx="8921999" cy="593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35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8" y="484047"/>
            <a:ext cx="8930705" cy="59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5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0668"/>
            <a:ext cx="9147266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98" y="505823"/>
            <a:ext cx="9068887" cy="591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1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01" y="476793"/>
            <a:ext cx="8859883" cy="59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377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77</TotalTime>
  <Words>37</Words>
  <Application>Microsoft Office PowerPoint</Application>
  <PresentationFormat>Широкоэкранный</PresentationFormat>
  <Paragraphs>10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</cp:revision>
  <dcterms:created xsi:type="dcterms:W3CDTF">2015-03-29T10:12:06Z</dcterms:created>
  <dcterms:modified xsi:type="dcterms:W3CDTF">2015-09-27T12:25:45Z</dcterms:modified>
</cp:coreProperties>
</file>